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7" r:id="rId3"/>
    <p:sldId id="268" r:id="rId4"/>
    <p:sldId id="266" r:id="rId5"/>
    <p:sldId id="260" r:id="rId6"/>
    <p:sldId id="261" r:id="rId7"/>
    <p:sldId id="25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76" autoAdjust="0"/>
  </p:normalViewPr>
  <p:slideViewPr>
    <p:cSldViewPr>
      <p:cViewPr>
        <p:scale>
          <a:sx n="76" d="100"/>
          <a:sy n="76" d="100"/>
        </p:scale>
        <p:origin x="-12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A063-6619-4434-9712-E1A8F332540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8BA6B-07CB-4176-971E-1591E2E5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BA6B-07CB-4176-971E-1591E2E5C0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99BF-ED28-49B5-A4F7-B34C2D9A73CB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01ED-4DAB-4AF7-916B-41FE1214F2C6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B8D4-1882-45EB-8D6B-98A7F70C333B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EC59-30F4-40DB-B9D5-0C9FD259189D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82C-6F1E-46E6-8AC5-43DE3438D51E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8B5D-301F-4453-86C7-B0B7F3EDB851}" type="datetime1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F935-0BFA-4E20-AB68-9A83F8E572F1}" type="datetime1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0040-386F-4CE2-8340-7DAE90865B05}" type="datetime1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87FB-BE90-4D4E-9F90-21984A05D33D}" type="datetime1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F8F0-960F-43BB-A877-055DD9489D17}" type="datetime1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3F6-3ECE-48E7-B4AD-E353F59B284C}" type="datetime1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2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6C68-F702-4356-9D43-2C9F0034056B}" type="datetime1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4F4D-98A7-4A39-B6D9-C0CFD7BB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1: a primary from a single reflector (recorded data)</a:t>
            </a:r>
            <a:endParaRPr lang="en-US" sz="2800" dirty="0"/>
          </a:p>
        </p:txBody>
      </p:sp>
      <p:pic>
        <p:nvPicPr>
          <p:cNvPr id="4" name="output_400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1925591"/>
            <a:ext cx="4240744" cy="21130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324120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eflector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94606"/>
            <a:ext cx="3730752" cy="2635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4606"/>
            <a:ext cx="3730752" cy="26359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7179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3: two primaries and an internal multiple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278" y="1258621"/>
            <a:ext cx="809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Above</a:t>
            </a:r>
            <a:r>
              <a:rPr lang="en-US" sz="2400" dirty="0" smtClean="0"/>
              <a:t> the second reflector (predicted experiment at depth)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4398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7279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226784"/>
            <a:ext cx="3390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from the first reflector</a:t>
            </a:r>
          </a:p>
          <a:p>
            <a:pPr algn="ctr"/>
            <a:r>
              <a:rPr lang="en-US" sz="2000" dirty="0" smtClean="0"/>
              <a:t>Black event: primary from the second reflector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Blue </a:t>
            </a:r>
            <a:r>
              <a:rPr lang="en-US" sz="2000" dirty="0" smtClean="0"/>
              <a:t>event: internal multiple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19650" y="5257800"/>
            <a:ext cx="339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Black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event: primary from the second reflector</a:t>
            </a:r>
          </a:p>
        </p:txBody>
      </p:sp>
    </p:spTree>
    <p:extLst>
      <p:ext uri="{BB962C8B-B14F-4D97-AF65-F5344CB8AC3E}">
        <p14:creationId xmlns:p14="http://schemas.microsoft.com/office/powerpoint/2010/main" val="22263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97480"/>
            <a:ext cx="3730752" cy="2635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697480"/>
            <a:ext cx="3730752" cy="26359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27179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3: two primaries and an internal multiple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278" y="1258621"/>
            <a:ext cx="809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Below</a:t>
            </a:r>
            <a:r>
              <a:rPr lang="en-US" sz="2400" dirty="0" smtClean="0"/>
              <a:t> the second reflector (predicted experiment at depth)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4398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7279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226784"/>
            <a:ext cx="339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Blue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event: primary from the first reflector</a:t>
            </a:r>
          </a:p>
          <a:p>
            <a:pPr algn="ctr"/>
            <a:r>
              <a:rPr lang="en-US" sz="2000" dirty="0" smtClean="0"/>
              <a:t>Black event: primary from the second reflector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9650" y="5257800"/>
            <a:ext cx="339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Black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event: primary from the second reflector</a:t>
            </a:r>
          </a:p>
        </p:txBody>
      </p:sp>
    </p:spTree>
    <p:extLst>
      <p:ext uri="{BB962C8B-B14F-4D97-AF65-F5344CB8AC3E}">
        <p14:creationId xmlns:p14="http://schemas.microsoft.com/office/powerpoint/2010/main" val="1531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093" y="144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Above</a:t>
            </a:r>
            <a:r>
              <a:rPr lang="en-US" sz="2400" dirty="0" smtClean="0"/>
              <a:t> the reflector (predicted experiment at depth)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9" y="3065847"/>
            <a:ext cx="4087640" cy="20395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6319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28599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60" y="3073052"/>
            <a:ext cx="4087640" cy="20395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4893" y="525556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event: primary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62093" y="526481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event: primary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33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1: a primary from a single reflector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50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1: a primary from a single reflector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1093" y="144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Below</a:t>
            </a:r>
            <a:r>
              <a:rPr lang="en-US" sz="2400" dirty="0" smtClean="0"/>
              <a:t> the reflector (predicted experiment at depth)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319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28599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5" y="3074096"/>
            <a:ext cx="4083373" cy="20352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01" y="3073052"/>
            <a:ext cx="4083373" cy="2035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4893" y="525556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event: primary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62093" y="526481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event: primary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2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7998" y="27179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2: a primary and a free-surface multiple (recorded data)</a:t>
            </a:r>
            <a:endParaRPr lang="en-US" sz="2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4</a:t>
            </a:fld>
            <a:endParaRPr lang="en-US"/>
          </a:p>
        </p:txBody>
      </p:sp>
      <p:pic>
        <p:nvPicPr>
          <p:cNvPr id="2" name="fs500m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1905000"/>
            <a:ext cx="5029200" cy="256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1986" y="193109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surface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eflector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5104" y="4876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event: primary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 </a:t>
            </a:r>
            <a:r>
              <a:rPr lang="en-US" sz="2400" dirty="0" smtClean="0"/>
              <a:t>event: free-surface multiple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339831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4199898" cy="2134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971801"/>
            <a:ext cx="4172977" cy="2120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093" y="144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Above</a:t>
            </a:r>
            <a:r>
              <a:rPr lang="en-US" sz="2400" dirty="0" smtClean="0"/>
              <a:t> the reflector (predicted experiment at depth)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6319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28599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998" y="5334000"/>
            <a:ext cx="3915402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event: primary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 </a:t>
            </a:r>
            <a:r>
              <a:rPr lang="en-US" sz="2400" dirty="0" smtClean="0"/>
              <a:t>event: free-surface multiple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998" y="27179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2: a primary and a free-surface multiple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6988" y="5346526"/>
            <a:ext cx="391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event: primary</a:t>
            </a:r>
          </a:p>
        </p:txBody>
      </p:sp>
    </p:spTree>
    <p:extLst>
      <p:ext uri="{BB962C8B-B14F-4D97-AF65-F5344CB8AC3E}">
        <p14:creationId xmlns:p14="http://schemas.microsoft.com/office/powerpoint/2010/main" val="58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4199899" cy="213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971800"/>
            <a:ext cx="4169664" cy="211894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998" y="27179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2: a primary and a free-surface multiple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093" y="144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Below</a:t>
            </a:r>
            <a:r>
              <a:rPr lang="en-US" sz="2400" dirty="0" smtClean="0"/>
              <a:t> the reflector (predicted experiment at depth)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6319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28599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173" y="5257800"/>
            <a:ext cx="3818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(downward reflection at the reflector)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Blue </a:t>
            </a:r>
            <a:r>
              <a:rPr lang="en-US" sz="2000" dirty="0" smtClean="0"/>
              <a:t>event: primary (downward reflection at the free surface)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23584" y="5282851"/>
            <a:ext cx="3818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(downward reflection at the reflector)</a:t>
            </a:r>
          </a:p>
        </p:txBody>
      </p:sp>
    </p:spTree>
    <p:extLst>
      <p:ext uri="{BB962C8B-B14F-4D97-AF65-F5344CB8AC3E}">
        <p14:creationId xmlns:p14="http://schemas.microsoft.com/office/powerpoint/2010/main" val="37652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7179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3: two primaries and an internal multiple </a:t>
            </a:r>
          </a:p>
          <a:p>
            <a:r>
              <a:rPr lang="en-US" sz="2800" dirty="0"/>
              <a:t>(</a:t>
            </a:r>
            <a:r>
              <a:rPr lang="en-US" sz="2800" dirty="0" smtClean="0"/>
              <a:t>recorded data)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7</a:t>
            </a:fld>
            <a:endParaRPr lang="en-US"/>
          </a:p>
        </p:txBody>
      </p:sp>
      <p:pic>
        <p:nvPicPr>
          <p:cNvPr id="8" name="im500m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1752600"/>
            <a:ext cx="4276725" cy="3023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25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event: primary from the first reflector</a:t>
            </a:r>
          </a:p>
          <a:p>
            <a:pPr algn="ctr"/>
            <a:r>
              <a:rPr lang="en-US" sz="2400" dirty="0" smtClean="0"/>
              <a:t>Black event: primary from the second reflector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Blue </a:t>
            </a:r>
            <a:r>
              <a:rPr lang="en-US" sz="2400" dirty="0" smtClean="0"/>
              <a:t>event: internal multiple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274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Reflector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821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Reflector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95906"/>
            <a:ext cx="3733800" cy="2638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5906"/>
            <a:ext cx="3733800" cy="2638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278" y="1258621"/>
            <a:ext cx="809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Above</a:t>
            </a:r>
            <a:r>
              <a:rPr lang="en-US" sz="2400" dirty="0" smtClean="0"/>
              <a:t> the first reflector (predicted experiment at depth)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4398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7279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7179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3: two primaries and an internal multiple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226784"/>
            <a:ext cx="3390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from the first reflector</a:t>
            </a:r>
          </a:p>
          <a:p>
            <a:pPr algn="ctr"/>
            <a:r>
              <a:rPr lang="en-US" sz="2000" dirty="0" smtClean="0"/>
              <a:t>Black event: primary from the second reflector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Blue </a:t>
            </a:r>
            <a:r>
              <a:rPr lang="en-US" sz="2000" dirty="0" smtClean="0"/>
              <a:t>event: internal multiple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9650" y="5257800"/>
            <a:ext cx="339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from the first reflector</a:t>
            </a:r>
          </a:p>
        </p:txBody>
      </p:sp>
    </p:spTree>
    <p:extLst>
      <p:ext uri="{BB962C8B-B14F-4D97-AF65-F5344CB8AC3E}">
        <p14:creationId xmlns:p14="http://schemas.microsoft.com/office/powerpoint/2010/main" val="21463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4F4D-98A7-4A39-B6D9-C0CFD7BB61FA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7179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Case 3: two primaries and an internal multiple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278" y="1258621"/>
            <a:ext cx="809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Below</a:t>
            </a:r>
            <a:r>
              <a:rPr lang="en-US" sz="2400" dirty="0" smtClean="0"/>
              <a:t> the first reflector (predicted experiment at depth)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4398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all times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7279" y="1944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Coincident source and receiver at depth for </a:t>
            </a:r>
            <a:r>
              <a:rPr lang="en-US" dirty="0" smtClean="0">
                <a:solidFill>
                  <a:srgbClr val="FF0000"/>
                </a:solidFill>
              </a:rPr>
              <a:t>t = 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697480"/>
            <a:ext cx="3730752" cy="2635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97480"/>
            <a:ext cx="3730752" cy="26359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5226784"/>
            <a:ext cx="3390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from the first reflector</a:t>
            </a:r>
          </a:p>
          <a:p>
            <a:pPr algn="ctr"/>
            <a:r>
              <a:rPr lang="en-US" sz="2000" dirty="0" smtClean="0"/>
              <a:t>Black event: primary from the second reflector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Blue </a:t>
            </a:r>
            <a:r>
              <a:rPr lang="en-US" sz="2000" dirty="0" smtClean="0"/>
              <a:t>event: internal multiple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19650" y="5257800"/>
            <a:ext cx="339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event: primary from the first reflector</a:t>
            </a:r>
          </a:p>
        </p:txBody>
      </p:sp>
    </p:spTree>
    <p:extLst>
      <p:ext uri="{BB962C8B-B14F-4D97-AF65-F5344CB8AC3E}">
        <p14:creationId xmlns:p14="http://schemas.microsoft.com/office/powerpoint/2010/main" val="21479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563</Words>
  <Application>Microsoft Office PowerPoint</Application>
  <PresentationFormat>On-screen Show (4:3)</PresentationFormat>
  <Paragraphs>83</Paragraphs>
  <Slides>11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 Ma</dc:creator>
  <cp:lastModifiedBy>Dangit James</cp:lastModifiedBy>
  <cp:revision>25</cp:revision>
  <dcterms:created xsi:type="dcterms:W3CDTF">2014-10-10T15:43:50Z</dcterms:created>
  <dcterms:modified xsi:type="dcterms:W3CDTF">2014-10-13T18:05:27Z</dcterms:modified>
</cp:coreProperties>
</file>